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</p:sldIdLst>
  <p:sldSz cx="7091363" cy="9720263"/>
  <p:notesSz cx="6888163" cy="96234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61" d="100"/>
          <a:sy n="161" d="100"/>
        </p:scale>
        <p:origin x="216" y="-4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1852" y="1590794"/>
            <a:ext cx="6027659" cy="3384092"/>
          </a:xfrm>
        </p:spPr>
        <p:txBody>
          <a:bodyPr anchor="b"/>
          <a:lstStyle>
            <a:lvl1pPr algn="ctr">
              <a:defRPr sz="465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6421" y="5105389"/>
            <a:ext cx="5318522" cy="2346813"/>
          </a:xfrm>
        </p:spPr>
        <p:txBody>
          <a:bodyPr/>
          <a:lstStyle>
            <a:lvl1pPr marL="0" indent="0" algn="ctr">
              <a:buNone/>
              <a:defRPr sz="1861"/>
            </a:lvl1pPr>
            <a:lvl2pPr marL="354559" indent="0" algn="ctr">
              <a:buNone/>
              <a:defRPr sz="1551"/>
            </a:lvl2pPr>
            <a:lvl3pPr marL="709117" indent="0" algn="ctr">
              <a:buNone/>
              <a:defRPr sz="1396"/>
            </a:lvl3pPr>
            <a:lvl4pPr marL="1063676" indent="0" algn="ctr">
              <a:buNone/>
              <a:defRPr sz="1241"/>
            </a:lvl4pPr>
            <a:lvl5pPr marL="1418234" indent="0" algn="ctr">
              <a:buNone/>
              <a:defRPr sz="1241"/>
            </a:lvl5pPr>
            <a:lvl6pPr marL="1772793" indent="0" algn="ctr">
              <a:buNone/>
              <a:defRPr sz="1241"/>
            </a:lvl6pPr>
            <a:lvl7pPr marL="2127352" indent="0" algn="ctr">
              <a:buNone/>
              <a:defRPr sz="1241"/>
            </a:lvl7pPr>
            <a:lvl8pPr marL="2481910" indent="0" algn="ctr">
              <a:buNone/>
              <a:defRPr sz="1241"/>
            </a:lvl8pPr>
            <a:lvl9pPr marL="2836469" indent="0" algn="ctr">
              <a:buNone/>
              <a:defRPr sz="124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3E9F-2570-4756-AF00-0DD40063B385}" type="datetimeFigureOut">
              <a:rPr kumimoji="1" lang="ja-JP" altLang="en-US" smtClean="0"/>
              <a:t>2026/7/12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1FD4-58B0-4856-9A41-5AD97A889B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730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3E9F-2570-4756-AF00-0DD40063B385}" type="datetimeFigureOut">
              <a:rPr kumimoji="1" lang="ja-JP" altLang="en-US" smtClean="0"/>
              <a:t>2026/7/12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1FD4-58B0-4856-9A41-5AD97A889B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13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74757" y="517514"/>
            <a:ext cx="1529075" cy="823747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7532" y="517514"/>
            <a:ext cx="4498583" cy="823747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3E9F-2570-4756-AF00-0DD40063B385}" type="datetimeFigureOut">
              <a:rPr kumimoji="1" lang="ja-JP" altLang="en-US" smtClean="0"/>
              <a:t>2026/7/12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1FD4-58B0-4856-9A41-5AD97A889B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1533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3E9F-2570-4756-AF00-0DD40063B385}" type="datetimeFigureOut">
              <a:rPr kumimoji="1" lang="ja-JP" altLang="en-US" smtClean="0"/>
              <a:t>2026/7/12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1FD4-58B0-4856-9A41-5AD97A889B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037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38" y="2423318"/>
            <a:ext cx="6116301" cy="4043359"/>
          </a:xfrm>
        </p:spPr>
        <p:txBody>
          <a:bodyPr anchor="b"/>
          <a:lstStyle>
            <a:lvl1pPr>
              <a:defRPr sz="465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838" y="6504929"/>
            <a:ext cx="6116301" cy="2126307"/>
          </a:xfrm>
        </p:spPr>
        <p:txBody>
          <a:bodyPr/>
          <a:lstStyle>
            <a:lvl1pPr marL="0" indent="0">
              <a:buNone/>
              <a:defRPr sz="1861">
                <a:solidFill>
                  <a:schemeClr val="tx1"/>
                </a:solidFill>
              </a:defRPr>
            </a:lvl1pPr>
            <a:lvl2pPr marL="354559" indent="0">
              <a:buNone/>
              <a:defRPr sz="1551">
                <a:solidFill>
                  <a:schemeClr val="tx1">
                    <a:tint val="75000"/>
                  </a:schemeClr>
                </a:solidFill>
              </a:defRPr>
            </a:lvl2pPr>
            <a:lvl3pPr marL="709117" indent="0">
              <a:buNone/>
              <a:defRPr sz="1396">
                <a:solidFill>
                  <a:schemeClr val="tx1">
                    <a:tint val="75000"/>
                  </a:schemeClr>
                </a:solidFill>
              </a:defRPr>
            </a:lvl3pPr>
            <a:lvl4pPr marL="1063676" indent="0">
              <a:buNone/>
              <a:defRPr sz="1241">
                <a:solidFill>
                  <a:schemeClr val="tx1">
                    <a:tint val="75000"/>
                  </a:schemeClr>
                </a:solidFill>
              </a:defRPr>
            </a:lvl4pPr>
            <a:lvl5pPr marL="1418234" indent="0">
              <a:buNone/>
              <a:defRPr sz="1241">
                <a:solidFill>
                  <a:schemeClr val="tx1">
                    <a:tint val="75000"/>
                  </a:schemeClr>
                </a:solidFill>
              </a:defRPr>
            </a:lvl5pPr>
            <a:lvl6pPr marL="1772793" indent="0">
              <a:buNone/>
              <a:defRPr sz="1241">
                <a:solidFill>
                  <a:schemeClr val="tx1">
                    <a:tint val="75000"/>
                  </a:schemeClr>
                </a:solidFill>
              </a:defRPr>
            </a:lvl6pPr>
            <a:lvl7pPr marL="2127352" indent="0">
              <a:buNone/>
              <a:defRPr sz="1241">
                <a:solidFill>
                  <a:schemeClr val="tx1">
                    <a:tint val="75000"/>
                  </a:schemeClr>
                </a:solidFill>
              </a:defRPr>
            </a:lvl7pPr>
            <a:lvl8pPr marL="2481910" indent="0">
              <a:buNone/>
              <a:defRPr sz="1241">
                <a:solidFill>
                  <a:schemeClr val="tx1">
                    <a:tint val="75000"/>
                  </a:schemeClr>
                </a:solidFill>
              </a:defRPr>
            </a:lvl8pPr>
            <a:lvl9pPr marL="2836469" indent="0">
              <a:buNone/>
              <a:defRPr sz="124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3E9F-2570-4756-AF00-0DD40063B385}" type="datetimeFigureOut">
              <a:rPr kumimoji="1" lang="ja-JP" altLang="en-US" smtClean="0"/>
              <a:t>2026/7/12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1FD4-58B0-4856-9A41-5AD97A889B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251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531" y="2587570"/>
            <a:ext cx="3013829" cy="616741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0003" y="2587570"/>
            <a:ext cx="3013829" cy="616741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3E9F-2570-4756-AF00-0DD40063B385}" type="datetimeFigureOut">
              <a:rPr kumimoji="1" lang="ja-JP" altLang="en-US" smtClean="0"/>
              <a:t>2026/7/12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1FD4-58B0-4856-9A41-5AD97A889B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991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455" y="517516"/>
            <a:ext cx="6116301" cy="18788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456" y="2382815"/>
            <a:ext cx="2999978" cy="1167781"/>
          </a:xfrm>
        </p:spPr>
        <p:txBody>
          <a:bodyPr anchor="b"/>
          <a:lstStyle>
            <a:lvl1pPr marL="0" indent="0">
              <a:buNone/>
              <a:defRPr sz="1861" b="1"/>
            </a:lvl1pPr>
            <a:lvl2pPr marL="354559" indent="0">
              <a:buNone/>
              <a:defRPr sz="1551" b="1"/>
            </a:lvl2pPr>
            <a:lvl3pPr marL="709117" indent="0">
              <a:buNone/>
              <a:defRPr sz="1396" b="1"/>
            </a:lvl3pPr>
            <a:lvl4pPr marL="1063676" indent="0">
              <a:buNone/>
              <a:defRPr sz="1241" b="1"/>
            </a:lvl4pPr>
            <a:lvl5pPr marL="1418234" indent="0">
              <a:buNone/>
              <a:defRPr sz="1241" b="1"/>
            </a:lvl5pPr>
            <a:lvl6pPr marL="1772793" indent="0">
              <a:buNone/>
              <a:defRPr sz="1241" b="1"/>
            </a:lvl6pPr>
            <a:lvl7pPr marL="2127352" indent="0">
              <a:buNone/>
              <a:defRPr sz="1241" b="1"/>
            </a:lvl7pPr>
            <a:lvl8pPr marL="2481910" indent="0">
              <a:buNone/>
              <a:defRPr sz="1241" b="1"/>
            </a:lvl8pPr>
            <a:lvl9pPr marL="2836469" indent="0">
              <a:buNone/>
              <a:defRPr sz="124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456" y="3550596"/>
            <a:ext cx="2999978" cy="522239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90003" y="2382815"/>
            <a:ext cx="3014753" cy="1167781"/>
          </a:xfrm>
        </p:spPr>
        <p:txBody>
          <a:bodyPr anchor="b"/>
          <a:lstStyle>
            <a:lvl1pPr marL="0" indent="0">
              <a:buNone/>
              <a:defRPr sz="1861" b="1"/>
            </a:lvl1pPr>
            <a:lvl2pPr marL="354559" indent="0">
              <a:buNone/>
              <a:defRPr sz="1551" b="1"/>
            </a:lvl2pPr>
            <a:lvl3pPr marL="709117" indent="0">
              <a:buNone/>
              <a:defRPr sz="1396" b="1"/>
            </a:lvl3pPr>
            <a:lvl4pPr marL="1063676" indent="0">
              <a:buNone/>
              <a:defRPr sz="1241" b="1"/>
            </a:lvl4pPr>
            <a:lvl5pPr marL="1418234" indent="0">
              <a:buNone/>
              <a:defRPr sz="1241" b="1"/>
            </a:lvl5pPr>
            <a:lvl6pPr marL="1772793" indent="0">
              <a:buNone/>
              <a:defRPr sz="1241" b="1"/>
            </a:lvl6pPr>
            <a:lvl7pPr marL="2127352" indent="0">
              <a:buNone/>
              <a:defRPr sz="1241" b="1"/>
            </a:lvl7pPr>
            <a:lvl8pPr marL="2481910" indent="0">
              <a:buNone/>
              <a:defRPr sz="1241" b="1"/>
            </a:lvl8pPr>
            <a:lvl9pPr marL="2836469" indent="0">
              <a:buNone/>
              <a:defRPr sz="124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90003" y="3550596"/>
            <a:ext cx="3014753" cy="522239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3E9F-2570-4756-AF00-0DD40063B385}" type="datetimeFigureOut">
              <a:rPr kumimoji="1" lang="ja-JP" altLang="en-US" smtClean="0"/>
              <a:t>2026/7/12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1FD4-58B0-4856-9A41-5AD97A889B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730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3E9F-2570-4756-AF00-0DD40063B385}" type="datetimeFigureOut">
              <a:rPr kumimoji="1" lang="ja-JP" altLang="en-US" smtClean="0"/>
              <a:t>2026/7/12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1FD4-58B0-4856-9A41-5AD97A889B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917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3E9F-2570-4756-AF00-0DD40063B385}" type="datetimeFigureOut">
              <a:rPr kumimoji="1" lang="ja-JP" altLang="en-US" smtClean="0"/>
              <a:t>2026/7/12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1FD4-58B0-4856-9A41-5AD97A889B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368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455" y="648018"/>
            <a:ext cx="2287149" cy="2268061"/>
          </a:xfrm>
        </p:spPr>
        <p:txBody>
          <a:bodyPr anchor="b"/>
          <a:lstStyle>
            <a:lvl1pPr>
              <a:defRPr sz="248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4753" y="1399540"/>
            <a:ext cx="3590003" cy="6907687"/>
          </a:xfrm>
        </p:spPr>
        <p:txBody>
          <a:bodyPr/>
          <a:lstStyle>
            <a:lvl1pPr>
              <a:defRPr sz="2482"/>
            </a:lvl1pPr>
            <a:lvl2pPr>
              <a:defRPr sz="2171"/>
            </a:lvl2pPr>
            <a:lvl3pPr>
              <a:defRPr sz="1861"/>
            </a:lvl3pPr>
            <a:lvl4pPr>
              <a:defRPr sz="1551"/>
            </a:lvl4pPr>
            <a:lvl5pPr>
              <a:defRPr sz="1551"/>
            </a:lvl5pPr>
            <a:lvl6pPr>
              <a:defRPr sz="1551"/>
            </a:lvl6pPr>
            <a:lvl7pPr>
              <a:defRPr sz="1551"/>
            </a:lvl7pPr>
            <a:lvl8pPr>
              <a:defRPr sz="1551"/>
            </a:lvl8pPr>
            <a:lvl9pPr>
              <a:defRPr sz="155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8455" y="2916079"/>
            <a:ext cx="2287149" cy="5402397"/>
          </a:xfrm>
        </p:spPr>
        <p:txBody>
          <a:bodyPr/>
          <a:lstStyle>
            <a:lvl1pPr marL="0" indent="0">
              <a:buNone/>
              <a:defRPr sz="1241"/>
            </a:lvl1pPr>
            <a:lvl2pPr marL="354559" indent="0">
              <a:buNone/>
              <a:defRPr sz="1086"/>
            </a:lvl2pPr>
            <a:lvl3pPr marL="709117" indent="0">
              <a:buNone/>
              <a:defRPr sz="931"/>
            </a:lvl3pPr>
            <a:lvl4pPr marL="1063676" indent="0">
              <a:buNone/>
              <a:defRPr sz="776"/>
            </a:lvl4pPr>
            <a:lvl5pPr marL="1418234" indent="0">
              <a:buNone/>
              <a:defRPr sz="776"/>
            </a:lvl5pPr>
            <a:lvl6pPr marL="1772793" indent="0">
              <a:buNone/>
              <a:defRPr sz="776"/>
            </a:lvl6pPr>
            <a:lvl7pPr marL="2127352" indent="0">
              <a:buNone/>
              <a:defRPr sz="776"/>
            </a:lvl7pPr>
            <a:lvl8pPr marL="2481910" indent="0">
              <a:buNone/>
              <a:defRPr sz="776"/>
            </a:lvl8pPr>
            <a:lvl9pPr marL="2836469" indent="0">
              <a:buNone/>
              <a:defRPr sz="77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3E9F-2570-4756-AF00-0DD40063B385}" type="datetimeFigureOut">
              <a:rPr kumimoji="1" lang="ja-JP" altLang="en-US" smtClean="0"/>
              <a:t>2026/7/12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1FD4-58B0-4856-9A41-5AD97A889B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635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455" y="648018"/>
            <a:ext cx="2287149" cy="2268061"/>
          </a:xfrm>
        </p:spPr>
        <p:txBody>
          <a:bodyPr anchor="b"/>
          <a:lstStyle>
            <a:lvl1pPr>
              <a:defRPr sz="248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14753" y="1399540"/>
            <a:ext cx="3590003" cy="6907687"/>
          </a:xfrm>
        </p:spPr>
        <p:txBody>
          <a:bodyPr anchor="t"/>
          <a:lstStyle>
            <a:lvl1pPr marL="0" indent="0">
              <a:buNone/>
              <a:defRPr sz="2482"/>
            </a:lvl1pPr>
            <a:lvl2pPr marL="354559" indent="0">
              <a:buNone/>
              <a:defRPr sz="2171"/>
            </a:lvl2pPr>
            <a:lvl3pPr marL="709117" indent="0">
              <a:buNone/>
              <a:defRPr sz="1861"/>
            </a:lvl3pPr>
            <a:lvl4pPr marL="1063676" indent="0">
              <a:buNone/>
              <a:defRPr sz="1551"/>
            </a:lvl4pPr>
            <a:lvl5pPr marL="1418234" indent="0">
              <a:buNone/>
              <a:defRPr sz="1551"/>
            </a:lvl5pPr>
            <a:lvl6pPr marL="1772793" indent="0">
              <a:buNone/>
              <a:defRPr sz="1551"/>
            </a:lvl6pPr>
            <a:lvl7pPr marL="2127352" indent="0">
              <a:buNone/>
              <a:defRPr sz="1551"/>
            </a:lvl7pPr>
            <a:lvl8pPr marL="2481910" indent="0">
              <a:buNone/>
              <a:defRPr sz="1551"/>
            </a:lvl8pPr>
            <a:lvl9pPr marL="2836469" indent="0">
              <a:buNone/>
              <a:defRPr sz="1551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8455" y="2916079"/>
            <a:ext cx="2287149" cy="5402397"/>
          </a:xfrm>
        </p:spPr>
        <p:txBody>
          <a:bodyPr/>
          <a:lstStyle>
            <a:lvl1pPr marL="0" indent="0">
              <a:buNone/>
              <a:defRPr sz="1241"/>
            </a:lvl1pPr>
            <a:lvl2pPr marL="354559" indent="0">
              <a:buNone/>
              <a:defRPr sz="1086"/>
            </a:lvl2pPr>
            <a:lvl3pPr marL="709117" indent="0">
              <a:buNone/>
              <a:defRPr sz="931"/>
            </a:lvl3pPr>
            <a:lvl4pPr marL="1063676" indent="0">
              <a:buNone/>
              <a:defRPr sz="776"/>
            </a:lvl4pPr>
            <a:lvl5pPr marL="1418234" indent="0">
              <a:buNone/>
              <a:defRPr sz="776"/>
            </a:lvl5pPr>
            <a:lvl6pPr marL="1772793" indent="0">
              <a:buNone/>
              <a:defRPr sz="776"/>
            </a:lvl6pPr>
            <a:lvl7pPr marL="2127352" indent="0">
              <a:buNone/>
              <a:defRPr sz="776"/>
            </a:lvl7pPr>
            <a:lvl8pPr marL="2481910" indent="0">
              <a:buNone/>
              <a:defRPr sz="776"/>
            </a:lvl8pPr>
            <a:lvl9pPr marL="2836469" indent="0">
              <a:buNone/>
              <a:defRPr sz="77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3E9F-2570-4756-AF00-0DD40063B385}" type="datetimeFigureOut">
              <a:rPr kumimoji="1" lang="ja-JP" altLang="en-US" smtClean="0"/>
              <a:t>2026/7/12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1FD4-58B0-4856-9A41-5AD97A889B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8781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531" y="517516"/>
            <a:ext cx="6116301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531" y="2587570"/>
            <a:ext cx="6116301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7531" y="9009246"/>
            <a:ext cx="1595557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73E9F-2570-4756-AF00-0DD40063B385}" type="datetimeFigureOut">
              <a:rPr kumimoji="1" lang="ja-JP" altLang="en-US" smtClean="0"/>
              <a:t>2026/7/12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9014" y="9009246"/>
            <a:ext cx="2393335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08275" y="9009246"/>
            <a:ext cx="1595557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B1FD4-58B0-4856-9A41-5AD97A889B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113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709117" rtl="0" eaLnBrk="1" latinLnBrk="0" hangingPunct="1">
        <a:lnSpc>
          <a:spcPct val="90000"/>
        </a:lnSpc>
        <a:spcBef>
          <a:spcPct val="0"/>
        </a:spcBef>
        <a:buNone/>
        <a:defRPr kumimoji="1" sz="34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279" indent="-177279" algn="l" defTabSz="709117" rtl="0" eaLnBrk="1" latinLnBrk="0" hangingPunct="1">
        <a:lnSpc>
          <a:spcPct val="90000"/>
        </a:lnSpc>
        <a:spcBef>
          <a:spcPts val="776"/>
        </a:spcBef>
        <a:buFont typeface="Arial" panose="020B0604020202020204" pitchFamily="34" charset="0"/>
        <a:buChar char="•"/>
        <a:defRPr kumimoji="1" sz="2171" kern="1200">
          <a:solidFill>
            <a:schemeClr val="tx1"/>
          </a:solidFill>
          <a:latin typeface="+mn-lt"/>
          <a:ea typeface="+mn-ea"/>
          <a:cs typeface="+mn-cs"/>
        </a:defRPr>
      </a:lvl1pPr>
      <a:lvl2pPr marL="531838" indent="-177279" algn="l" defTabSz="70911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861" kern="1200">
          <a:solidFill>
            <a:schemeClr val="tx1"/>
          </a:solidFill>
          <a:latin typeface="+mn-lt"/>
          <a:ea typeface="+mn-ea"/>
          <a:cs typeface="+mn-cs"/>
        </a:defRPr>
      </a:lvl2pPr>
      <a:lvl3pPr marL="886397" indent="-177279" algn="l" defTabSz="70911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551" kern="1200">
          <a:solidFill>
            <a:schemeClr val="tx1"/>
          </a:solidFill>
          <a:latin typeface="+mn-lt"/>
          <a:ea typeface="+mn-ea"/>
          <a:cs typeface="+mn-cs"/>
        </a:defRPr>
      </a:lvl3pPr>
      <a:lvl4pPr marL="1240955" indent="-177279" algn="l" defTabSz="70911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396" kern="1200">
          <a:solidFill>
            <a:schemeClr val="tx1"/>
          </a:solidFill>
          <a:latin typeface="+mn-lt"/>
          <a:ea typeface="+mn-ea"/>
          <a:cs typeface="+mn-cs"/>
        </a:defRPr>
      </a:lvl4pPr>
      <a:lvl5pPr marL="1595514" indent="-177279" algn="l" defTabSz="70911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396" kern="1200">
          <a:solidFill>
            <a:schemeClr val="tx1"/>
          </a:solidFill>
          <a:latin typeface="+mn-lt"/>
          <a:ea typeface="+mn-ea"/>
          <a:cs typeface="+mn-cs"/>
        </a:defRPr>
      </a:lvl5pPr>
      <a:lvl6pPr marL="1950072" indent="-177279" algn="l" defTabSz="70911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396" kern="1200">
          <a:solidFill>
            <a:schemeClr val="tx1"/>
          </a:solidFill>
          <a:latin typeface="+mn-lt"/>
          <a:ea typeface="+mn-ea"/>
          <a:cs typeface="+mn-cs"/>
        </a:defRPr>
      </a:lvl6pPr>
      <a:lvl7pPr marL="2304631" indent="-177279" algn="l" defTabSz="70911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396" kern="1200">
          <a:solidFill>
            <a:schemeClr val="tx1"/>
          </a:solidFill>
          <a:latin typeface="+mn-lt"/>
          <a:ea typeface="+mn-ea"/>
          <a:cs typeface="+mn-cs"/>
        </a:defRPr>
      </a:lvl7pPr>
      <a:lvl8pPr marL="2659190" indent="-177279" algn="l" defTabSz="70911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396" kern="1200">
          <a:solidFill>
            <a:schemeClr val="tx1"/>
          </a:solidFill>
          <a:latin typeface="+mn-lt"/>
          <a:ea typeface="+mn-ea"/>
          <a:cs typeface="+mn-cs"/>
        </a:defRPr>
      </a:lvl8pPr>
      <a:lvl9pPr marL="3013748" indent="-177279" algn="l" defTabSz="70911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3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9117" rtl="0" eaLnBrk="1" latinLnBrk="0" hangingPunct="1">
        <a:defRPr kumimoji="1" sz="1396" kern="1200">
          <a:solidFill>
            <a:schemeClr val="tx1"/>
          </a:solidFill>
          <a:latin typeface="+mn-lt"/>
          <a:ea typeface="+mn-ea"/>
          <a:cs typeface="+mn-cs"/>
        </a:defRPr>
      </a:lvl1pPr>
      <a:lvl2pPr marL="354559" algn="l" defTabSz="709117" rtl="0" eaLnBrk="1" latinLnBrk="0" hangingPunct="1">
        <a:defRPr kumimoji="1" sz="1396" kern="1200">
          <a:solidFill>
            <a:schemeClr val="tx1"/>
          </a:solidFill>
          <a:latin typeface="+mn-lt"/>
          <a:ea typeface="+mn-ea"/>
          <a:cs typeface="+mn-cs"/>
        </a:defRPr>
      </a:lvl2pPr>
      <a:lvl3pPr marL="709117" algn="l" defTabSz="709117" rtl="0" eaLnBrk="1" latinLnBrk="0" hangingPunct="1">
        <a:defRPr kumimoji="1" sz="1396" kern="1200">
          <a:solidFill>
            <a:schemeClr val="tx1"/>
          </a:solidFill>
          <a:latin typeface="+mn-lt"/>
          <a:ea typeface="+mn-ea"/>
          <a:cs typeface="+mn-cs"/>
        </a:defRPr>
      </a:lvl3pPr>
      <a:lvl4pPr marL="1063676" algn="l" defTabSz="709117" rtl="0" eaLnBrk="1" latinLnBrk="0" hangingPunct="1">
        <a:defRPr kumimoji="1" sz="1396" kern="1200">
          <a:solidFill>
            <a:schemeClr val="tx1"/>
          </a:solidFill>
          <a:latin typeface="+mn-lt"/>
          <a:ea typeface="+mn-ea"/>
          <a:cs typeface="+mn-cs"/>
        </a:defRPr>
      </a:lvl4pPr>
      <a:lvl5pPr marL="1418234" algn="l" defTabSz="709117" rtl="0" eaLnBrk="1" latinLnBrk="0" hangingPunct="1">
        <a:defRPr kumimoji="1" sz="1396" kern="1200">
          <a:solidFill>
            <a:schemeClr val="tx1"/>
          </a:solidFill>
          <a:latin typeface="+mn-lt"/>
          <a:ea typeface="+mn-ea"/>
          <a:cs typeface="+mn-cs"/>
        </a:defRPr>
      </a:lvl5pPr>
      <a:lvl6pPr marL="1772793" algn="l" defTabSz="709117" rtl="0" eaLnBrk="1" latinLnBrk="0" hangingPunct="1">
        <a:defRPr kumimoji="1" sz="1396" kern="1200">
          <a:solidFill>
            <a:schemeClr val="tx1"/>
          </a:solidFill>
          <a:latin typeface="+mn-lt"/>
          <a:ea typeface="+mn-ea"/>
          <a:cs typeface="+mn-cs"/>
        </a:defRPr>
      </a:lvl6pPr>
      <a:lvl7pPr marL="2127352" algn="l" defTabSz="709117" rtl="0" eaLnBrk="1" latinLnBrk="0" hangingPunct="1">
        <a:defRPr kumimoji="1" sz="1396" kern="1200">
          <a:solidFill>
            <a:schemeClr val="tx1"/>
          </a:solidFill>
          <a:latin typeface="+mn-lt"/>
          <a:ea typeface="+mn-ea"/>
          <a:cs typeface="+mn-cs"/>
        </a:defRPr>
      </a:lvl7pPr>
      <a:lvl8pPr marL="2481910" algn="l" defTabSz="709117" rtl="0" eaLnBrk="1" latinLnBrk="0" hangingPunct="1">
        <a:defRPr kumimoji="1" sz="1396" kern="1200">
          <a:solidFill>
            <a:schemeClr val="tx1"/>
          </a:solidFill>
          <a:latin typeface="+mn-lt"/>
          <a:ea typeface="+mn-ea"/>
          <a:cs typeface="+mn-cs"/>
        </a:defRPr>
      </a:lvl8pPr>
      <a:lvl9pPr marL="2836469" algn="l" defTabSz="709117" rtl="0" eaLnBrk="1" latinLnBrk="0" hangingPunct="1">
        <a:defRPr kumimoji="1" sz="13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4507253-A87E-EC8C-3C55-BEA3CDED3124}"/>
              </a:ext>
            </a:extLst>
          </p:cNvPr>
          <p:cNvSpPr/>
          <p:nvPr/>
        </p:nvSpPr>
        <p:spPr>
          <a:xfrm>
            <a:off x="5920033" y="5519770"/>
            <a:ext cx="526704" cy="4478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699CC5D-DD54-73F3-2F78-74122F0CB1F7}"/>
              </a:ext>
            </a:extLst>
          </p:cNvPr>
          <p:cNvSpPr/>
          <p:nvPr/>
        </p:nvSpPr>
        <p:spPr>
          <a:xfrm>
            <a:off x="5868187" y="5519770"/>
            <a:ext cx="466626" cy="447852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6AE7CA9-9F5B-0720-355E-22FC2A0B5A57}"/>
              </a:ext>
            </a:extLst>
          </p:cNvPr>
          <p:cNvSpPr/>
          <p:nvPr/>
        </p:nvSpPr>
        <p:spPr>
          <a:xfrm>
            <a:off x="0" y="0"/>
            <a:ext cx="7091364" cy="6715122"/>
          </a:xfrm>
          <a:prstGeom prst="rect">
            <a:avLst/>
          </a:prstGeom>
          <a:gradFill>
            <a:gsLst>
              <a:gs pos="0">
                <a:srgbClr val="00B0F0"/>
              </a:gs>
              <a:gs pos="74000">
                <a:schemeClr val="accent1">
                  <a:lumMod val="40000"/>
                  <a:lumOff val="60000"/>
                </a:schemeClr>
              </a:gs>
              <a:gs pos="83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764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3D341D2F-7772-6923-ACA7-0DD188586D16}"/>
              </a:ext>
            </a:extLst>
          </p:cNvPr>
          <p:cNvSpPr/>
          <p:nvPr/>
        </p:nvSpPr>
        <p:spPr>
          <a:xfrm>
            <a:off x="321961" y="7382263"/>
            <a:ext cx="3673843" cy="798963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ja-JP" altLang="en-US" sz="1764" dirty="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D4AC5DB7-B510-D2B5-A325-AB08E7FC40FC}"/>
              </a:ext>
            </a:extLst>
          </p:cNvPr>
          <p:cNvSpPr/>
          <p:nvPr/>
        </p:nvSpPr>
        <p:spPr>
          <a:xfrm>
            <a:off x="4088190" y="7382263"/>
            <a:ext cx="2628738" cy="802133"/>
          </a:xfrm>
          <a:prstGeom prst="roundRect">
            <a:avLst>
              <a:gd name="adj" fmla="val 13766"/>
            </a:avLst>
          </a:prstGeom>
          <a:solidFill>
            <a:schemeClr val="bg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ja-JP" altLang="en-US" sz="1764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EF3C35C6-B723-D112-9292-4EE70553F385}"/>
              </a:ext>
            </a:extLst>
          </p:cNvPr>
          <p:cNvSpPr/>
          <p:nvPr/>
        </p:nvSpPr>
        <p:spPr>
          <a:xfrm>
            <a:off x="321959" y="6290102"/>
            <a:ext cx="6394969" cy="1019865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ja-JP" altLang="en-US" sz="1764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DA19BB-A04A-6A87-37D8-5530BDA52F6E}"/>
              </a:ext>
            </a:extLst>
          </p:cNvPr>
          <p:cNvSpPr txBox="1"/>
          <p:nvPr/>
        </p:nvSpPr>
        <p:spPr>
          <a:xfrm>
            <a:off x="185574" y="615650"/>
            <a:ext cx="6720214" cy="147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1764" b="1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東京アクアティクスセンター</a:t>
            </a:r>
            <a:r>
              <a:rPr lang="ja-JP" altLang="en-US" sz="1764" b="1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と若洲ヨット訓練所との連携事業</a:t>
            </a:r>
            <a:endParaRPr lang="en-US" altLang="ja-JP" sz="1764" b="1" dirty="0">
              <a:ln w="3175">
                <a:solidFill>
                  <a:schemeClr val="tx1"/>
                </a:solidFill>
              </a:ln>
              <a:solidFill>
                <a:srgbClr val="FFC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7200" b="1" dirty="0">
                <a:ln w="12700">
                  <a:solidFill>
                    <a:schemeClr val="tx1"/>
                  </a:solidFill>
                </a:ln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子供</a:t>
            </a:r>
            <a:r>
              <a:rPr lang="ja-JP" altLang="ja-JP" sz="7200" b="1" dirty="0">
                <a:ln w="12700">
                  <a:solidFill>
                    <a:schemeClr val="tx1"/>
                  </a:solidFill>
                </a:ln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ヨット体験</a:t>
            </a:r>
            <a:endParaRPr lang="ja-JP" altLang="en-US" sz="7200" b="1" dirty="0">
              <a:ln w="12700">
                <a:solidFill>
                  <a:schemeClr val="tx1"/>
                </a:solidFill>
              </a:ln>
              <a:solidFill>
                <a:srgbClr val="FFC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" name="図 5" descr="橋の下の建物&#10;&#10;低い精度で自動的に生成された説明">
            <a:extLst>
              <a:ext uri="{FF2B5EF4-FFF2-40B4-BE49-F238E27FC236}">
                <a16:creationId xmlns:a16="http://schemas.microsoft.com/office/drawing/2014/main" id="{536F79BC-4F1D-957D-5E31-7AEBB1E23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32" y="3372975"/>
            <a:ext cx="2396311" cy="1797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CF4ED4A-6D87-37D5-21CA-737B8F195B63}"/>
              </a:ext>
            </a:extLst>
          </p:cNvPr>
          <p:cNvSpPr txBox="1"/>
          <p:nvPr/>
        </p:nvSpPr>
        <p:spPr>
          <a:xfrm>
            <a:off x="3811478" y="196393"/>
            <a:ext cx="3034021" cy="39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960" b="1" dirty="0">
                <a:ln w="3175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小学生の夏休み特別企画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E26C56-95A5-26F7-9165-E9765E26732F}"/>
              </a:ext>
            </a:extLst>
          </p:cNvPr>
          <p:cNvSpPr txBox="1"/>
          <p:nvPr/>
        </p:nvSpPr>
        <p:spPr>
          <a:xfrm>
            <a:off x="380999" y="6285066"/>
            <a:ext cx="6311917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76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☆スケジュール☆</a:t>
            </a:r>
            <a:endParaRPr lang="en-US" altLang="ja-JP" sz="1176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372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en-US" altLang="ja-JP" sz="1176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</a:t>
            </a:r>
            <a:r>
              <a:rPr lang="ja-JP" altLang="en-US" sz="1176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1176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30</a:t>
            </a:r>
            <a:r>
              <a:rPr lang="ja-JP" altLang="en-US" sz="1176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受付</a:t>
            </a:r>
            <a:endParaRPr lang="en-US" altLang="ja-JP" sz="1176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176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lang="ja-JP" altLang="en-US" sz="1176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1176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00</a:t>
            </a:r>
            <a:r>
              <a:rPr lang="ja-JP" altLang="en-US" sz="1176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開始式・</a:t>
            </a:r>
            <a:r>
              <a:rPr lang="ja-JP" altLang="ja-JP" sz="1176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ヨットが進む風のチカラ</a:t>
            </a:r>
            <a:r>
              <a:rPr lang="ja-JP" altLang="en-US" sz="1176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を学ぶ（模型を作りながら）とロープワーク</a:t>
            </a:r>
            <a:endParaRPr lang="en-US" altLang="ja-JP" sz="1176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176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lang="ja-JP" altLang="en-US" sz="1176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1176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40</a:t>
            </a:r>
            <a:r>
              <a:rPr lang="ja-JP" altLang="en-US" sz="1176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プールでヨット乗船体験（ＧＯセーリング） </a:t>
            </a:r>
            <a:r>
              <a:rPr lang="en-US" altLang="ja-JP" sz="1176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176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プール内で泳ぐことはできません。</a:t>
            </a:r>
            <a:endParaRPr lang="en-US" altLang="ja-JP" sz="1176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176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lang="ja-JP" altLang="en-US" sz="1176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1176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40</a:t>
            </a:r>
            <a:r>
              <a:rPr lang="ja-JP" altLang="en-US" sz="1176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解散式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C08056B-21B1-8637-0964-3E7E0A1DF355}"/>
              </a:ext>
            </a:extLst>
          </p:cNvPr>
          <p:cNvSpPr txBox="1"/>
          <p:nvPr/>
        </p:nvSpPr>
        <p:spPr>
          <a:xfrm>
            <a:off x="4131532" y="7357771"/>
            <a:ext cx="2542053" cy="816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76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☆持ち物☆</a:t>
            </a:r>
            <a:endParaRPr lang="en-US" altLang="ja-JP" sz="1176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76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水着（もしくは濡れても良い好）</a:t>
            </a:r>
            <a:endParaRPr lang="en-US" altLang="ja-JP" sz="1176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176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</a:t>
            </a:r>
            <a:r>
              <a:rPr lang="ja-JP" altLang="en-US" sz="1176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シャツ・短パン・シューズ</a:t>
            </a:r>
            <a:endParaRPr lang="en-US" altLang="ja-JP" sz="1176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76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お着替え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3044D5A-DF0C-4115-4BD9-1C435C6555D1}"/>
              </a:ext>
            </a:extLst>
          </p:cNvPr>
          <p:cNvSpPr txBox="1"/>
          <p:nvPr/>
        </p:nvSpPr>
        <p:spPr>
          <a:xfrm>
            <a:off x="334906" y="8253521"/>
            <a:ext cx="3344113" cy="919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78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午後は近くの公園で過ごされるのはいかがですか？ </a:t>
            </a:r>
            <a:endParaRPr lang="en-US" altLang="ja-JP" sz="1078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78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若洲公園には遊具広場・</a:t>
            </a:r>
            <a:endParaRPr lang="en-US" altLang="ja-JP" sz="1078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78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サイクリング広場・</a:t>
            </a:r>
            <a:endParaRPr lang="en-US" altLang="ja-JP" sz="1078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78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海釣り施設</a:t>
            </a:r>
            <a:r>
              <a:rPr lang="en-US" altLang="ja-JP" sz="1078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etc</a:t>
            </a:r>
            <a:r>
              <a:rPr lang="en-US" altLang="ja-JP" sz="1078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 </a:t>
            </a:r>
          </a:p>
          <a:p>
            <a:r>
              <a:rPr lang="en-US" altLang="ja-JP" sz="1078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ja-JP" altLang="en-US" sz="1078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海上公園なび</a:t>
            </a:r>
            <a:r>
              <a:rPr lang="en-US" altLang="ja-JP" sz="1078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 </a:t>
            </a:r>
            <a:r>
              <a:rPr lang="ja-JP" altLang="en-US" sz="1078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を検索！</a:t>
            </a:r>
          </a:p>
        </p:txBody>
      </p:sp>
      <p:pic>
        <p:nvPicPr>
          <p:cNvPr id="11" name="図 10" descr="QR コード&#10;&#10;自動的に生成された説明">
            <a:extLst>
              <a:ext uri="{FF2B5EF4-FFF2-40B4-BE49-F238E27FC236}">
                <a16:creationId xmlns:a16="http://schemas.microsoft.com/office/drawing/2014/main" id="{279F8248-53A6-4408-1ABF-EAB064FF6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565" y="8490587"/>
            <a:ext cx="797685" cy="79768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E70D8F3-F3C5-6949-71B4-340FC62E2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408" y="8429177"/>
            <a:ext cx="758119" cy="628699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7303F96-9DCC-CEFE-B2B7-414651BA1823}"/>
              </a:ext>
            </a:extLst>
          </p:cNvPr>
          <p:cNvSpPr txBox="1"/>
          <p:nvPr/>
        </p:nvSpPr>
        <p:spPr>
          <a:xfrm>
            <a:off x="4358131" y="8324252"/>
            <a:ext cx="2495094" cy="876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74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申込み・問合せ先</a:t>
            </a:r>
            <a:endParaRPr lang="en-US" altLang="ja-JP" sz="1274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274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NPO</a:t>
            </a:r>
            <a:r>
              <a:rPr lang="ja-JP" altLang="en-US" sz="1274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法人マリンプレイス東京　</a:t>
            </a:r>
            <a:endParaRPr lang="en-US" altLang="ja-JP" sz="1274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74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担当事務局：タカハシ</a:t>
            </a:r>
            <a:endParaRPr lang="en-US" altLang="ja-JP" sz="1274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74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☎</a:t>
            </a:r>
            <a:r>
              <a:rPr lang="en-US" altLang="ja-JP" sz="1274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03-5569-6703 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00E48F8-2452-1272-AB85-F38F613384BE}"/>
              </a:ext>
            </a:extLst>
          </p:cNvPr>
          <p:cNvSpPr txBox="1"/>
          <p:nvPr/>
        </p:nvSpPr>
        <p:spPr>
          <a:xfrm>
            <a:off x="2766443" y="3432307"/>
            <a:ext cx="4158391" cy="1148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7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夏休み♪最近は子どもの体験プログラムって</a:t>
            </a:r>
            <a:endParaRPr lang="en-US" altLang="ja-JP" sz="1372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37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沢山有りますよね。</a:t>
            </a:r>
            <a:endParaRPr lang="en-US" altLang="ja-JP" sz="1372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37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ヨットってエンジンもついてないのに、なんで風で進むの？ヨットの模型を作りながら学ぼう。</a:t>
            </a:r>
            <a:endParaRPr lang="en-US" altLang="ja-JP" sz="1372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37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東京２０２０大会で使用されたプールでヨットに乗れるよ。</a:t>
            </a:r>
            <a:endParaRPr lang="ja-JP" altLang="en-US" sz="1764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6F74A6E-F7B8-5B04-5FF1-BF709A4ECD89}"/>
              </a:ext>
            </a:extLst>
          </p:cNvPr>
          <p:cNvSpPr txBox="1"/>
          <p:nvPr/>
        </p:nvSpPr>
        <p:spPr>
          <a:xfrm>
            <a:off x="358124" y="7287509"/>
            <a:ext cx="3637680" cy="906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76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☆参加費☆</a:t>
            </a:r>
            <a:r>
              <a:rPr lang="ja-JP" altLang="en-US" sz="1764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176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無　料</a:t>
            </a:r>
            <a:endParaRPr lang="en-US" altLang="ja-JP" sz="1176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76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駐車場代１台２００円</a:t>
            </a:r>
            <a:r>
              <a:rPr lang="en-US" altLang="ja-JP" sz="1176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lang="ja-JP" altLang="en-US" sz="1176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１時間</a:t>
            </a:r>
            <a:endParaRPr lang="en-US" altLang="ja-JP" sz="1176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76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施設内駐車場が、満車の場合は近隣の有料駐車場を</a:t>
            </a:r>
            <a:endParaRPr lang="en-US" altLang="ja-JP" sz="1176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76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ご利用ください</a:t>
            </a:r>
            <a:endParaRPr lang="en-US" altLang="ja-JP" sz="1176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0FFB078-2F42-C3A3-B81F-D295E896A364}"/>
              </a:ext>
            </a:extLst>
          </p:cNvPr>
          <p:cNvSpPr txBox="1"/>
          <p:nvPr/>
        </p:nvSpPr>
        <p:spPr>
          <a:xfrm>
            <a:off x="279621" y="2103766"/>
            <a:ext cx="3032412" cy="1298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4703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8/15</a:t>
            </a:r>
            <a:r>
              <a:rPr lang="ja-JP" altLang="en-US" sz="2352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（土）　　　　　　　　　　　　　　</a:t>
            </a:r>
            <a:r>
              <a:rPr lang="ja-JP" altLang="en-US" sz="3135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開　催</a:t>
            </a:r>
            <a:endParaRPr lang="en-US" altLang="ja-JP" sz="2352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F7E3CBC6-D709-CA57-2387-8E9B2EF3CD06}"/>
              </a:ext>
            </a:extLst>
          </p:cNvPr>
          <p:cNvSpPr/>
          <p:nvPr/>
        </p:nvSpPr>
        <p:spPr>
          <a:xfrm>
            <a:off x="321958" y="5579616"/>
            <a:ext cx="2282469" cy="646096"/>
          </a:xfrm>
          <a:prstGeom prst="roundRect">
            <a:avLst>
              <a:gd name="adj" fmla="val 26110"/>
            </a:avLst>
          </a:prstGeom>
          <a:solidFill>
            <a:schemeClr val="bg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ja-JP" altLang="en-US" sz="1764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5BF8AF2-CE59-554D-55EE-A6C92052C5B0}"/>
              </a:ext>
            </a:extLst>
          </p:cNvPr>
          <p:cNvSpPr txBox="1"/>
          <p:nvPr/>
        </p:nvSpPr>
        <p:spPr>
          <a:xfrm>
            <a:off x="346171" y="5570374"/>
            <a:ext cx="2282469" cy="635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76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☆場所☆</a:t>
            </a:r>
            <a:endParaRPr lang="en-US" altLang="ja-JP" sz="1176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76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東京アクアティクスセンター</a:t>
            </a:r>
            <a:endParaRPr lang="en-US" altLang="ja-JP" sz="1176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76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（東京都江東区辰巳２</a:t>
            </a:r>
            <a:r>
              <a:rPr lang="en-US" altLang="ja-JP" sz="1176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</a:t>
            </a:r>
            <a:r>
              <a:rPr lang="ja-JP" altLang="en-US" sz="1176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  <a:r>
              <a:rPr lang="en-US" altLang="ja-JP" sz="1176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</a:t>
            </a:r>
            <a:r>
              <a:rPr lang="ja-JP" altLang="en-US" sz="1176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１）</a:t>
            </a:r>
            <a:endParaRPr lang="en-US" altLang="ja-JP" sz="1176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CDA74500-50B0-14AE-7599-A9129A4D36C4}"/>
              </a:ext>
            </a:extLst>
          </p:cNvPr>
          <p:cNvSpPr/>
          <p:nvPr/>
        </p:nvSpPr>
        <p:spPr>
          <a:xfrm>
            <a:off x="2745020" y="4538591"/>
            <a:ext cx="4024385" cy="1666957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ja-JP" altLang="en-US" sz="1764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5220761-048B-73D6-D5A3-5F676C06EC73}"/>
              </a:ext>
            </a:extLst>
          </p:cNvPr>
          <p:cNvSpPr txBox="1"/>
          <p:nvPr/>
        </p:nvSpPr>
        <p:spPr>
          <a:xfrm>
            <a:off x="2716755" y="4580378"/>
            <a:ext cx="3976161" cy="1547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76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☆対象者および定員等☆</a:t>
            </a:r>
            <a:endParaRPr lang="en-US" altLang="ja-JP" sz="1176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76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小学生</a:t>
            </a:r>
            <a:r>
              <a:rPr lang="en-US" altLang="ja-JP" sz="1176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lang="ja-JP" altLang="en-US" sz="1176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en-US" altLang="ja-JP" sz="1176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ja-JP" altLang="en-US" sz="1176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en-US" altLang="ja-JP" sz="1176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lang="ja-JP" altLang="en-US" sz="1176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年生　３０名程度 </a:t>
            </a:r>
            <a:r>
              <a:rPr lang="ja-JP" altLang="en-US" sz="12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（要保護者の付き添い）</a:t>
            </a:r>
            <a:br>
              <a:rPr lang="en-US" altLang="ja-JP" sz="1176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ご予約は以下の</a:t>
            </a:r>
            <a:r>
              <a:rPr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Google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フォーム（</a:t>
            </a:r>
            <a:r>
              <a:rPr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QR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コード）に必要事項を記載の上、お早めにお申し込みください。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</a:t>
            </a:r>
            <a:r>
              <a:rPr lang="en-US" altLang="ja-JP" sz="9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Google</a:t>
            </a:r>
            <a:r>
              <a:rPr lang="ja-JP" altLang="en-US" sz="9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フォーム（</a:t>
            </a:r>
            <a:r>
              <a:rPr lang="en-US" altLang="ja-JP" sz="9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QR</a:t>
            </a:r>
            <a:r>
              <a:rPr lang="ja-JP" altLang="en-US" sz="9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コード）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　　　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７／８</a:t>
            </a:r>
            <a:r>
              <a:rPr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</a:t>
            </a:r>
            <a:r>
              <a:rPr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から申し込み受付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（先着順！定数になり次第締切）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ja-JP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キャンセルする場合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</a:t>
            </a:r>
            <a:r>
              <a:rPr lang="ja-JP" altLang="ja-JP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必ず事前にご連絡ください</a:t>
            </a:r>
            <a:r>
              <a:rPr lang="ja-JP" altLang="ja-JP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</a:p>
          <a:p>
            <a:endParaRPr lang="en-US" altLang="ja-JP" sz="882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BEAE66B-AE52-A024-433A-0FB30187B6A0}"/>
              </a:ext>
            </a:extLst>
          </p:cNvPr>
          <p:cNvSpPr txBox="1"/>
          <p:nvPr/>
        </p:nvSpPr>
        <p:spPr>
          <a:xfrm>
            <a:off x="327195" y="9329203"/>
            <a:ext cx="5728661" cy="21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84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主催：</a:t>
            </a:r>
            <a:r>
              <a:rPr lang="en-US" altLang="ja-JP" sz="784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NPO</a:t>
            </a:r>
            <a:r>
              <a:rPr lang="ja-JP" altLang="en-US" sz="784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法人マリンプレイス東京　　公益財団法人東京都スポーツ文化事業団 東京アクアティクスセンター　</a:t>
            </a:r>
            <a:endParaRPr lang="en-US" altLang="ja-JP" sz="784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978DB80-E36B-F882-D311-12D6970A71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4" t="16871" r="15264" b="24831"/>
          <a:stretch/>
        </p:blipFill>
        <p:spPr>
          <a:xfrm>
            <a:off x="3211620" y="2043100"/>
            <a:ext cx="2264050" cy="132565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6D2E0C2-0865-9CEE-F31A-27AE5441D0A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8481" t="72777" r="2822" b="19220"/>
          <a:stretch/>
        </p:blipFill>
        <p:spPr>
          <a:xfrm>
            <a:off x="5110932" y="2295260"/>
            <a:ext cx="1641059" cy="994286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999F9712-4F0B-3819-CAF8-A51D557566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6804" y="5201105"/>
            <a:ext cx="542591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91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386</TotalTime>
  <Words>328</Words>
  <Application>Microsoft Office PowerPoint</Application>
  <PresentationFormat>ユーザー設定</PresentationFormat>
  <Paragraphs>39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UDPゴシック</vt:lpstr>
      <vt:lpstr>HGPｺﾞｼｯｸM</vt:lpstr>
      <vt:lpstr>HG丸ｺﾞｼｯｸM-PRO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鈴木　祐亮</dc:creator>
  <cp:lastModifiedBy>Yuji Takahashi</cp:lastModifiedBy>
  <cp:revision>24</cp:revision>
  <cp:lastPrinted>2025-06-14T01:42:13Z</cp:lastPrinted>
  <dcterms:created xsi:type="dcterms:W3CDTF">2023-07-13T05:45:49Z</dcterms:created>
  <dcterms:modified xsi:type="dcterms:W3CDTF">2026-07-12T08:23:07Z</dcterms:modified>
</cp:coreProperties>
</file>